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279B9-6C24-75A9-BD73-2A281A52B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4F4884-E8AB-8FFD-6461-684F15F16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C8630C-EC7F-3037-F87A-960510F9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DE4A-BB34-4454-89BA-B923DDBA5648}" type="datetimeFigureOut">
              <a:rPr lang="es-ES" smtClean="0"/>
              <a:t>11/02/2025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DA63C3-6B81-0405-C8AC-A4D74DC56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1DF61E-5605-7241-906C-86AC934F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36CB-BB50-4230-95B8-0B1F70D32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47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96983-C175-08B1-2112-1FB93B933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1C45FB-9E41-836C-65F3-374A1B45F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3505E4-550B-D92F-C3F4-2B480ADC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DE4A-BB34-4454-89BA-B923DDBA5648}" type="datetimeFigureOut">
              <a:rPr lang="es-ES" smtClean="0"/>
              <a:t>11/02/2025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5F44F9-6DBC-6DAB-26FF-33DFFE58C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0D139E-57F9-58A1-6366-D0010E97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36CB-BB50-4230-95B8-0B1F70D32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23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6AABAD-453E-9562-A4F1-097667FFF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6DF38A-D482-A4A8-A8B6-32D5D2CC8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605FB1-0CEC-ACCF-F055-E9DF38D19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DE4A-BB34-4454-89BA-B923DDBA5648}" type="datetimeFigureOut">
              <a:rPr lang="es-ES" smtClean="0"/>
              <a:t>11/02/2025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CF479F-C8FD-E766-1603-58C4E3FD8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B2896E-22CD-0D3C-39E4-21146D67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36CB-BB50-4230-95B8-0B1F70D32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8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AA625-E3FF-66C0-6AEC-FB4CF8C9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4113D9-AC7C-2B1C-5627-77E48FE7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08BC5C-41D6-1E61-5CC5-8C672C37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DE4A-BB34-4454-89BA-B923DDBA5648}" type="datetimeFigureOut">
              <a:rPr lang="es-ES" smtClean="0"/>
              <a:t>11/02/2025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305FFB-33E2-24CE-A1C9-566A41A7F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F7386D-C5CE-E013-463D-B3891CF1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36CB-BB50-4230-95B8-0B1F70D32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81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A90CA-99B1-2406-2FD5-02B047C66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E4BEF9-E60D-EB11-8654-E964BD574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3C440-A25D-382E-EC79-9385828F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DE4A-BB34-4454-89BA-B923DDBA5648}" type="datetimeFigureOut">
              <a:rPr lang="es-ES" smtClean="0"/>
              <a:t>11/02/2025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5079AE-90E1-5DDE-5C26-BF700697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3717D0-9E3E-F6D4-E8DF-2082C028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36CB-BB50-4230-95B8-0B1F70D32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61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6659F-1DD7-189C-DDCE-64334E5B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A28018-71D5-1276-69E2-364D2E416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857AD8-3E45-F81D-C997-9425A54A5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4E9431-7883-2204-CF3B-D3F476D2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DE4A-BB34-4454-89BA-B923DDBA5648}" type="datetimeFigureOut">
              <a:rPr lang="es-ES" smtClean="0"/>
              <a:t>11/02/2025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D0F0B0-D314-00FB-2466-92C9853A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0CBCD0-8F81-99CD-14A0-E640731D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36CB-BB50-4230-95B8-0B1F70D32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C070D-5BE4-CE4A-289A-94448A0D0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A9BF50-9216-4E19-056E-E0838381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0DEF91-4E74-4D86-5EFA-85BB7160D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8C933F-F12F-C450-05AE-92E81BA8C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C5E1B29-AF0A-B6C1-2685-56BD82BA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CFC0EC-4C42-8DA5-AE9B-56231FFD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DE4A-BB34-4454-89BA-B923DDBA5648}" type="datetimeFigureOut">
              <a:rPr lang="es-ES" smtClean="0"/>
              <a:t>11/02/2025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8EF10D2-A2DD-6079-B1BA-CBF4DE1E8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FB6B8-850D-7408-E983-6EDFEB19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36CB-BB50-4230-95B8-0B1F70D32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9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2D428D-B9BF-3B05-5673-62A4C2A7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25B523-B6CD-FF08-C027-F8C69F33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DE4A-BB34-4454-89BA-B923DDBA5648}" type="datetimeFigureOut">
              <a:rPr lang="es-ES" smtClean="0"/>
              <a:t>11/02/2025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1B1A2B-9672-A3F2-9779-3F67B207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048841-798D-11DB-9F7E-87AC7CDD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36CB-BB50-4230-95B8-0B1F70D32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84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4B5DA-9D19-4DF1-7C55-376FCD2F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DE4A-BB34-4454-89BA-B923DDBA5648}" type="datetimeFigureOut">
              <a:rPr lang="es-ES" smtClean="0"/>
              <a:t>11/02/2025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408594-4668-4BBA-8E72-A72105AA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BAA8708-EAEB-FCED-D802-ED0A38CB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36CB-BB50-4230-95B8-0B1F70D32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44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427EE-A5CE-FC1E-7262-C361A46B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4F2248-2086-3684-4641-D0B8BAC07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4196CA-44B8-4847-53CC-C1F84D592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94B724-4AE2-E3A4-B590-B10F47661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DE4A-BB34-4454-89BA-B923DDBA5648}" type="datetimeFigureOut">
              <a:rPr lang="es-ES" smtClean="0"/>
              <a:t>11/02/2025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2F76EF-A901-8BDE-19C8-CD964994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018693-F1DC-3966-ED21-51060D1E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36CB-BB50-4230-95B8-0B1F70D32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65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01F44D-F104-325E-E3B8-5275069F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D63FC9-D174-287D-7C42-2917CBDCE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0DE0B5-A69C-E71D-727F-33F87E0F6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3FDBEB-860A-C78E-9225-291D50826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DE4A-BB34-4454-89BA-B923DDBA5648}" type="datetimeFigureOut">
              <a:rPr lang="es-ES" smtClean="0"/>
              <a:t>11/02/2025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199557-010A-71CA-63EF-1F88B4F8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94B363-2FA5-699B-7ECD-04ECE13AC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36CB-BB50-4230-95B8-0B1F70D32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00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AA80D8-2C9B-C7E8-A61C-FFDAD5FF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6871BE-0C92-21AE-1996-637595726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1ADC7A-FC8C-94EB-D22B-6E4B51B89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46DE4A-BB34-4454-89BA-B923DDBA5648}" type="datetimeFigureOut">
              <a:rPr lang="es-ES" smtClean="0"/>
              <a:t>11/02/2025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BA4FBF-5E93-202F-4135-8A719517B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806C07-68F4-BAFB-E981-F28015A7D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A36CB-BB50-4230-95B8-0B1F70D32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883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96D3543E-AB45-32C5-74EC-B3A7474B3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D9D14F-7FB5-F33A-B02E-035EC4329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86" y="3795251"/>
            <a:ext cx="10643420" cy="1529582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355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81233-D19A-4B92-D22A-17B4B99BD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81D3A5-FF32-8E34-5DEE-F63B69EE6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99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784E5-0D4F-F5DD-AA9F-0A32984C9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ADD6B-BF4B-6879-BBCA-E0BF95A0BA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553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36496-F1C7-3CD0-4100-9C0340492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5E48DE-3CCD-48C1-4992-E8D40F56F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207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6C1F27C5ED75643B8CA4D4C752910F3" ma:contentTypeVersion="16" ma:contentTypeDescription="Crear nuevo documento." ma:contentTypeScope="" ma:versionID="11d83410286d37b6ee5afa21d30f8a7b">
  <xsd:schema xmlns:xsd="http://www.w3.org/2001/XMLSchema" xmlns:xs="http://www.w3.org/2001/XMLSchema" xmlns:p="http://schemas.microsoft.com/office/2006/metadata/properties" xmlns:ns2="a403236f-f772-418e-84f5-41638dde6a19" xmlns:ns3="0c3fdc64-20f4-4d0e-8433-33b2bf723d28" targetNamespace="http://schemas.microsoft.com/office/2006/metadata/properties" ma:root="true" ma:fieldsID="a21644595b842742e9b8ad545f6fe642" ns2:_="" ns3:_="">
    <xsd:import namespace="a403236f-f772-418e-84f5-41638dde6a19"/>
    <xsd:import namespace="0c3fdc64-20f4-4d0e-8433-33b2bf723d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3236f-f772-418e-84f5-41638dde6a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38b30975-4c0d-47ad-9c58-5d01867c96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fdc64-20f4-4d0e-8433-33b2bf723d2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5221e2d-00b9-4620-b907-bd49652d070a}" ma:internalName="TaxCatchAll" ma:showField="CatchAllData" ma:web="0c3fdc64-20f4-4d0e-8433-33b2bf723d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03236f-f772-418e-84f5-41638dde6a19">
      <Terms xmlns="http://schemas.microsoft.com/office/infopath/2007/PartnerControls"/>
    </lcf76f155ced4ddcb4097134ff3c332f>
    <TaxCatchAll xmlns="0c3fdc64-20f4-4d0e-8433-33b2bf723d28" xsi:nil="true"/>
  </documentManagement>
</p:properties>
</file>

<file path=customXml/itemProps1.xml><?xml version="1.0" encoding="utf-8"?>
<ds:datastoreItem xmlns:ds="http://schemas.openxmlformats.org/officeDocument/2006/customXml" ds:itemID="{27AF50A0-7D8B-4219-A874-820420CC7A19}"/>
</file>

<file path=customXml/itemProps2.xml><?xml version="1.0" encoding="utf-8"?>
<ds:datastoreItem xmlns:ds="http://schemas.openxmlformats.org/officeDocument/2006/customXml" ds:itemID="{3BBC4FDA-B0B2-46E2-BBD5-7DE01EEFEA1F}"/>
</file>

<file path=customXml/itemProps3.xml><?xml version="1.0" encoding="utf-8"?>
<ds:datastoreItem xmlns:ds="http://schemas.openxmlformats.org/officeDocument/2006/customXml" ds:itemID="{CF47D27F-107A-4D3E-97F6-26A418F1A3C2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Esmeeting Eventos y Congresos</dc:creator>
  <cp:lastModifiedBy>Esmeeting Eventos y Congresos</cp:lastModifiedBy>
  <cp:revision>1</cp:revision>
  <dcterms:created xsi:type="dcterms:W3CDTF">2025-02-11T09:28:35Z</dcterms:created>
  <dcterms:modified xsi:type="dcterms:W3CDTF">2025-02-11T09:32:46Z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0x010100D6C1F27C5ED75643B8CA4D4C752910F3</vt:lpwstr>
  </property>
</Properties>
</file>